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2" r:id="rId1"/>
  </p:sldMasterIdLst>
  <p:notesMasterIdLst>
    <p:notesMasterId r:id="rId6"/>
  </p:notesMasterIdLst>
  <p:handoutMasterIdLst>
    <p:handoutMasterId r:id="rId7"/>
  </p:handoutMasterIdLst>
  <p:sldIdLst>
    <p:sldId id="258" r:id="rId2"/>
    <p:sldId id="319" r:id="rId3"/>
    <p:sldId id="262" r:id="rId4"/>
    <p:sldId id="318" r:id="rId5"/>
  </p:sldIdLst>
  <p:sldSz cx="12192000" cy="6858000"/>
  <p:notesSz cx="6807200" cy="99393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35205"/>
    <a:srgbClr val="292929"/>
    <a:srgbClr val="003C71"/>
    <a:srgbClr val="008C95"/>
    <a:srgbClr val="43B02A"/>
    <a:srgbClr val="00A3E0"/>
    <a:srgbClr val="F1BE48"/>
    <a:srgbClr val="9E007E"/>
    <a:srgbClr val="F3D54E"/>
    <a:srgbClr val="7A7A7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731" autoAdjust="0"/>
    <p:restoredTop sz="94627" autoAdjust="0"/>
  </p:normalViewPr>
  <p:slideViewPr>
    <p:cSldViewPr snapToGrid="0">
      <p:cViewPr varScale="1">
        <p:scale>
          <a:sx n="157" d="100"/>
          <a:sy n="157" d="100"/>
        </p:scale>
        <p:origin x="84" y="22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124" d="100"/>
          <a:sy n="124" d="100"/>
        </p:scale>
        <p:origin x="409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agnlfp\DATA\Regulation\Strategy%20and%20Innovation\1.%20HyP%20SA\0.%20Administration\Hydrogen%20policy%20analysis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\\agnlfp\DATA\Regulation\Strategy%20and%20Innovation\1.%20HyP%20SA\0.%20Administration\Hydrogen%20policy%20analysis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4125884580883085E-2"/>
          <c:y val="0.14854319719231887"/>
          <c:w val="0.81964832718694969"/>
          <c:h val="0.62277922243235384"/>
        </c:manualLayout>
      </c:layout>
      <c:barChart>
        <c:barDir val="col"/>
        <c:grouping val="clustered"/>
        <c:varyColors val="0"/>
        <c:ser>
          <c:idx val="1"/>
          <c:order val="1"/>
          <c:tx>
            <c:strRef>
              <c:f>Summary!$A$4:$B$4</c:f>
              <c:strCache>
                <c:ptCount val="2"/>
                <c:pt idx="0">
                  <c:v>Electrolysis capacity required</c:v>
                </c:pt>
                <c:pt idx="1">
                  <c:v>MW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Summary!$C$2:$M$2</c:f>
              <c:numCache>
                <c:formatCode>General</c:formatCode>
                <c:ptCount val="11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  <c:pt idx="3">
                  <c:v>2023</c:v>
                </c:pt>
                <c:pt idx="4">
                  <c:v>2024</c:v>
                </c:pt>
                <c:pt idx="5">
                  <c:v>2025</c:v>
                </c:pt>
                <c:pt idx="6">
                  <c:v>2026</c:v>
                </c:pt>
                <c:pt idx="7">
                  <c:v>2027</c:v>
                </c:pt>
                <c:pt idx="8">
                  <c:v>2028</c:v>
                </c:pt>
                <c:pt idx="9">
                  <c:v>2029</c:v>
                </c:pt>
                <c:pt idx="10">
                  <c:v>2030</c:v>
                </c:pt>
              </c:numCache>
            </c:numRef>
          </c:cat>
          <c:val>
            <c:numRef>
              <c:f>Summary!$C$4:$M$4</c:f>
              <c:numCache>
                <c:formatCode>_-* #,##0.0_-;\-* #,##0.0_-;_-* "-"??_-;_-@_-</c:formatCode>
                <c:ptCount val="11"/>
                <c:pt idx="0">
                  <c:v>2.4363691988645013</c:v>
                </c:pt>
                <c:pt idx="1">
                  <c:v>3.7759768389845378</c:v>
                </c:pt>
                <c:pt idx="2">
                  <c:v>23.068930926571664</c:v>
                </c:pt>
                <c:pt idx="3">
                  <c:v>61.662746492174527</c:v>
                </c:pt>
                <c:pt idx="4">
                  <c:v>149.08275587665452</c:v>
                </c:pt>
                <c:pt idx="5">
                  <c:v>289.99046709282749</c:v>
                </c:pt>
                <c:pt idx="6">
                  <c:v>480.16868429332447</c:v>
                </c:pt>
                <c:pt idx="7">
                  <c:v>568.69992738919314</c:v>
                </c:pt>
                <c:pt idx="8">
                  <c:v>754.25410543899523</c:v>
                </c:pt>
                <c:pt idx="9">
                  <c:v>838.36832750744634</c:v>
                </c:pt>
                <c:pt idx="10">
                  <c:v>920.80145533703535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10D-4296-9568-8D37488A202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538947616"/>
        <c:axId val="538946632"/>
      </c:barChart>
      <c:lineChart>
        <c:grouping val="standard"/>
        <c:varyColors val="0"/>
        <c:ser>
          <c:idx val="0"/>
          <c:order val="0"/>
          <c:tx>
            <c:strRef>
              <c:f>Summary!$A$3:$B$3</c:f>
              <c:strCache>
                <c:ptCount val="2"/>
                <c:pt idx="0">
                  <c:v>Hydrogen blending target (by volume)</c:v>
                </c:pt>
                <c:pt idx="1">
                  <c:v>%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Summary!$C$2:$M$2</c:f>
              <c:numCache>
                <c:formatCode>General</c:formatCode>
                <c:ptCount val="11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  <c:pt idx="3">
                  <c:v>2023</c:v>
                </c:pt>
                <c:pt idx="4">
                  <c:v>2024</c:v>
                </c:pt>
                <c:pt idx="5">
                  <c:v>2025</c:v>
                </c:pt>
                <c:pt idx="6">
                  <c:v>2026</c:v>
                </c:pt>
                <c:pt idx="7">
                  <c:v>2027</c:v>
                </c:pt>
                <c:pt idx="8">
                  <c:v>2028</c:v>
                </c:pt>
                <c:pt idx="9">
                  <c:v>2029</c:v>
                </c:pt>
                <c:pt idx="10">
                  <c:v>2030</c:v>
                </c:pt>
              </c:numCache>
            </c:numRef>
          </c:cat>
          <c:val>
            <c:numRef>
              <c:f>Summary!$C$3:$M$3</c:f>
              <c:numCache>
                <c:formatCode>0.00%</c:formatCode>
                <c:ptCount val="11"/>
                <c:pt idx="0">
                  <c:v>1.8000000000000001E-4</c:v>
                </c:pt>
                <c:pt idx="1">
                  <c:v>2.9999999999999997E-4</c:v>
                </c:pt>
                <c:pt idx="2">
                  <c:v>2E-3</c:v>
                </c:pt>
                <c:pt idx="3">
                  <c:v>6.0000000000000001E-3</c:v>
                </c:pt>
                <c:pt idx="4">
                  <c:v>1.4999999999999999E-2</c:v>
                </c:pt>
                <c:pt idx="5">
                  <c:v>0.03</c:v>
                </c:pt>
                <c:pt idx="6">
                  <c:v>0.05</c:v>
                </c:pt>
                <c:pt idx="7">
                  <c:v>0.06</c:v>
                </c:pt>
                <c:pt idx="8">
                  <c:v>0.08</c:v>
                </c:pt>
                <c:pt idx="9">
                  <c:v>0.09</c:v>
                </c:pt>
                <c:pt idx="10">
                  <c:v>0.1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F10D-4296-9568-8D37488A202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38952536"/>
        <c:axId val="538956472"/>
      </c:lineChart>
      <c:catAx>
        <c:axId val="5389525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38956472"/>
        <c:crosses val="autoZero"/>
        <c:auto val="1"/>
        <c:lblAlgn val="ctr"/>
        <c:lblOffset val="100"/>
        <c:noMultiLvlLbl val="0"/>
      </c:catAx>
      <c:valAx>
        <c:axId val="538956472"/>
        <c:scaling>
          <c:orientation val="minMax"/>
          <c:max val="0.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Blending target</a:t>
                </a:r>
              </a:p>
            </c:rich>
          </c:tx>
          <c:layout>
            <c:manualLayout>
              <c:xMode val="edge"/>
              <c:yMode val="edge"/>
              <c:x val="1.3888888888888888E-2"/>
              <c:y val="2.0454578594342354E-2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1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38952536"/>
        <c:crosses val="autoZero"/>
        <c:crossBetween val="between"/>
      </c:valAx>
      <c:valAx>
        <c:axId val="538946632"/>
        <c:scaling>
          <c:orientation val="minMax"/>
          <c:max val="1200"/>
        </c:scaling>
        <c:delete val="0"/>
        <c:axPos val="r"/>
        <c:title>
          <c:tx>
            <c:rich>
              <a:bodyPr rot="0" spcFirstLastPara="1" vertOverflow="ellipsis" wrap="square" anchor="ctr" anchorCtr="1"/>
              <a:lstStyle/>
              <a:p>
                <a:pPr algn="l">
                  <a:defRPr sz="11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Electrolysis Capacity (MW)</a:t>
                </a:r>
              </a:p>
            </c:rich>
          </c:tx>
          <c:layout>
            <c:manualLayout>
              <c:xMode val="edge"/>
              <c:yMode val="edge"/>
              <c:x val="0.85867337785308495"/>
              <c:y val="1.5824948964712746E-2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 algn="l">
                <a:defRPr sz="11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_-* #,##0.0_-;\-* #,##0.0_-;_-* &quot;-&quot;??_-;_-@_-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38947616"/>
        <c:crosses val="max"/>
        <c:crossBetween val="between"/>
      </c:valAx>
      <c:catAx>
        <c:axId val="53894761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538946632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4.4121200826228085E-2"/>
          <c:y val="0.84450579175152751"/>
          <c:w val="0.90386805199645903"/>
          <c:h val="0.1338433317573465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>
        <a:lumMod val="95000"/>
      </a:schemeClr>
    </a:solidFill>
    <a:ln w="9525" cap="flat" cmpd="sng" algn="ctr">
      <a:noFill/>
      <a:round/>
    </a:ln>
    <a:effectLst/>
  </c:spPr>
  <c:txPr>
    <a:bodyPr/>
    <a:lstStyle/>
    <a:p>
      <a:pPr>
        <a:defRPr sz="1100"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8528241056482118E-2"/>
          <c:y val="0.12087727129537243"/>
          <c:w val="0.82653456506913026"/>
          <c:h val="0.6440306669438019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Summary!$A$13:$B$13</c:f>
              <c:strCache>
                <c:ptCount val="2"/>
                <c:pt idx="0">
                  <c:v>Cost of hydrogen production</c:v>
                </c:pt>
                <c:pt idx="1">
                  <c:v>$/GJ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Summary!$C$2:$M$2</c:f>
              <c:numCache>
                <c:formatCode>General</c:formatCode>
                <c:ptCount val="11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  <c:pt idx="3">
                  <c:v>2023</c:v>
                </c:pt>
                <c:pt idx="4">
                  <c:v>2024</c:v>
                </c:pt>
                <c:pt idx="5">
                  <c:v>2025</c:v>
                </c:pt>
                <c:pt idx="6">
                  <c:v>2026</c:v>
                </c:pt>
                <c:pt idx="7">
                  <c:v>2027</c:v>
                </c:pt>
                <c:pt idx="8">
                  <c:v>2028</c:v>
                </c:pt>
                <c:pt idx="9">
                  <c:v>2029</c:v>
                </c:pt>
                <c:pt idx="10">
                  <c:v>2030</c:v>
                </c:pt>
              </c:numCache>
            </c:numRef>
          </c:cat>
          <c:val>
            <c:numRef>
              <c:f>Summary!$C$13:$M$13</c:f>
              <c:numCache>
                <c:formatCode>_(* #,##0.00_);_(* \(#,##0.00\);_(* "-"??_);_(@_)</c:formatCode>
                <c:ptCount val="11"/>
                <c:pt idx="0">
                  <c:v>60.573538729942143</c:v>
                </c:pt>
                <c:pt idx="1">
                  <c:v>42.226940261966405</c:v>
                </c:pt>
                <c:pt idx="2">
                  <c:v>32.736724568296758</c:v>
                </c:pt>
                <c:pt idx="3">
                  <c:v>25.797983471098071</c:v>
                </c:pt>
                <c:pt idx="4">
                  <c:v>23.159201506028957</c:v>
                </c:pt>
                <c:pt idx="5">
                  <c:v>20.172747698387909</c:v>
                </c:pt>
                <c:pt idx="6">
                  <c:v>17.660193540006595</c:v>
                </c:pt>
                <c:pt idx="7">
                  <c:v>15.304020111497284</c:v>
                </c:pt>
                <c:pt idx="8">
                  <c:v>13.981059013966675</c:v>
                </c:pt>
                <c:pt idx="9">
                  <c:v>13.083973507621408</c:v>
                </c:pt>
                <c:pt idx="10">
                  <c:v>12.753784743589925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921-4B47-8484-5AEB12EB1152}"/>
            </c:ext>
          </c:extLst>
        </c:ser>
        <c:ser>
          <c:idx val="1"/>
          <c:order val="1"/>
          <c:tx>
            <c:strRef>
              <c:f>Summary!$A$14:$B$14</c:f>
              <c:strCache>
                <c:ptCount val="2"/>
                <c:pt idx="0">
                  <c:v>Market price of natural gas</c:v>
                </c:pt>
                <c:pt idx="1">
                  <c:v>$/GJ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Summary!$C$2:$M$2</c:f>
              <c:numCache>
                <c:formatCode>General</c:formatCode>
                <c:ptCount val="11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  <c:pt idx="3">
                  <c:v>2023</c:v>
                </c:pt>
                <c:pt idx="4">
                  <c:v>2024</c:v>
                </c:pt>
                <c:pt idx="5">
                  <c:v>2025</c:v>
                </c:pt>
                <c:pt idx="6">
                  <c:v>2026</c:v>
                </c:pt>
                <c:pt idx="7">
                  <c:v>2027</c:v>
                </c:pt>
                <c:pt idx="8">
                  <c:v>2028</c:v>
                </c:pt>
                <c:pt idx="9">
                  <c:v>2029</c:v>
                </c:pt>
                <c:pt idx="10">
                  <c:v>2030</c:v>
                </c:pt>
              </c:numCache>
            </c:numRef>
          </c:cat>
          <c:val>
            <c:numRef>
              <c:f>Summary!$C$14:$M$14</c:f>
              <c:numCache>
                <c:formatCode>_(* #,##0.00_);_(* \(#,##0.00\);_(* "-"??_);_(@_)</c:formatCode>
                <c:ptCount val="11"/>
                <c:pt idx="0">
                  <c:v>12</c:v>
                </c:pt>
                <c:pt idx="1">
                  <c:v>12</c:v>
                </c:pt>
                <c:pt idx="2">
                  <c:v>12</c:v>
                </c:pt>
                <c:pt idx="3">
                  <c:v>12</c:v>
                </c:pt>
                <c:pt idx="4">
                  <c:v>12</c:v>
                </c:pt>
                <c:pt idx="5">
                  <c:v>12</c:v>
                </c:pt>
                <c:pt idx="6">
                  <c:v>12</c:v>
                </c:pt>
                <c:pt idx="7">
                  <c:v>12</c:v>
                </c:pt>
                <c:pt idx="8">
                  <c:v>12</c:v>
                </c:pt>
                <c:pt idx="9">
                  <c:v>12</c:v>
                </c:pt>
                <c:pt idx="10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921-4B47-8484-5AEB12EB115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31201712"/>
        <c:axId val="531208272"/>
      </c:barChart>
      <c:lineChart>
        <c:grouping val="standard"/>
        <c:varyColors val="0"/>
        <c:ser>
          <c:idx val="2"/>
          <c:order val="2"/>
          <c:tx>
            <c:strRef>
              <c:f>Summary!$A$19:$B$19</c:f>
              <c:strCache>
                <c:ptCount val="2"/>
                <c:pt idx="0">
                  <c:v>Total retail price impact</c:v>
                </c:pt>
                <c:pt idx="1">
                  <c:v>%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numRef>
              <c:f>Summary!$C$2:$M$2</c:f>
              <c:numCache>
                <c:formatCode>General</c:formatCode>
                <c:ptCount val="11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  <c:pt idx="3">
                  <c:v>2023</c:v>
                </c:pt>
                <c:pt idx="4">
                  <c:v>2024</c:v>
                </c:pt>
                <c:pt idx="5">
                  <c:v>2025</c:v>
                </c:pt>
                <c:pt idx="6">
                  <c:v>2026</c:v>
                </c:pt>
                <c:pt idx="7">
                  <c:v>2027</c:v>
                </c:pt>
                <c:pt idx="8">
                  <c:v>2028</c:v>
                </c:pt>
                <c:pt idx="9">
                  <c:v>2029</c:v>
                </c:pt>
                <c:pt idx="10">
                  <c:v>2030</c:v>
                </c:pt>
              </c:numCache>
            </c:numRef>
          </c:cat>
          <c:val>
            <c:numRef>
              <c:f>Summary!$C$19:$M$19</c:f>
              <c:numCache>
                <c:formatCode>0.00%</c:formatCode>
                <c:ptCount val="11"/>
                <c:pt idx="0">
                  <c:v>1.0697382895793021E-4</c:v>
                </c:pt>
                <c:pt idx="1">
                  <c:v>1.5096232019145019E-4</c:v>
                </c:pt>
                <c:pt idx="2">
                  <c:v>5.8216946962802939E-4</c:v>
                </c:pt>
                <c:pt idx="3">
                  <c:v>1.2586968462507959E-3</c:v>
                </c:pt>
                <c:pt idx="4">
                  <c:v>2.5010793081941245E-3</c:v>
                </c:pt>
                <c:pt idx="5">
                  <c:v>4.0388771110662159E-3</c:v>
                </c:pt>
                <c:pt idx="6">
                  <c:v>5.484779811194735E-3</c:v>
                </c:pt>
                <c:pt idx="7">
                  <c:v>5.8880065480636243E-3</c:v>
                </c:pt>
                <c:pt idx="8">
                  <c:v>6.3800439882352976E-3</c:v>
                </c:pt>
                <c:pt idx="9">
                  <c:v>6.4776883111584667E-3</c:v>
                </c:pt>
                <c:pt idx="10">
                  <c:v>6.5279583188887986E-3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B921-4B47-8484-5AEB12EB115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31203024"/>
        <c:axId val="531205976"/>
      </c:lineChart>
      <c:catAx>
        <c:axId val="5312017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31208272"/>
        <c:crosses val="autoZero"/>
        <c:auto val="1"/>
        <c:lblAlgn val="ctr"/>
        <c:lblOffset val="100"/>
        <c:noMultiLvlLbl val="0"/>
      </c:catAx>
      <c:valAx>
        <c:axId val="5312082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$/GJ</a:t>
                </a:r>
              </a:p>
            </c:rich>
          </c:tx>
          <c:layout>
            <c:manualLayout>
              <c:xMode val="edge"/>
              <c:yMode val="edge"/>
              <c:x val="1.1111111111111112E-2"/>
              <c:y val="2.3950131233595812E-2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1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_(* #,##0.00_);_(* \(#,##0.00\);_(* &quot;-&quot;??_);_(@_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31201712"/>
        <c:crosses val="autoZero"/>
        <c:crossBetween val="between"/>
      </c:valAx>
      <c:valAx>
        <c:axId val="531205976"/>
        <c:scaling>
          <c:orientation val="minMax"/>
          <c:max val="1.2000000000000002E-2"/>
          <c:min val="0"/>
        </c:scaling>
        <c:delete val="0"/>
        <c:axPos val="r"/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Retail price impact</a:t>
                </a:r>
              </a:p>
            </c:rich>
          </c:tx>
          <c:layout>
            <c:manualLayout>
              <c:xMode val="edge"/>
              <c:yMode val="edge"/>
              <c:x val="0.85656933508311472"/>
              <c:y val="9.5866141732283694E-3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1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0%" sourceLinked="1"/>
        <c:majorTickMark val="none"/>
        <c:minorTickMark val="none"/>
        <c:tickLblPos val="nextTo"/>
        <c:spPr>
          <a:noFill/>
          <a:ln>
            <a:solidFill>
              <a:schemeClr val="accent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31203024"/>
        <c:crosses val="max"/>
        <c:crossBetween val="between"/>
        <c:majorUnit val="2.0000000000000005E-3"/>
      </c:valAx>
      <c:catAx>
        <c:axId val="53120302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531205976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2.53740880815095E-2"/>
          <c:y val="0.84691081454369799"/>
          <c:w val="0.94085270837208346"/>
          <c:h val="0.1244666613328104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>
        <a:lumMod val="95000"/>
      </a:schemeClr>
    </a:solidFill>
    <a:ln w="9525" cap="flat" cmpd="sng" algn="ctr">
      <a:noFill/>
      <a:round/>
    </a:ln>
    <a:effectLst/>
  </c:spPr>
  <c:txPr>
    <a:bodyPr/>
    <a:lstStyle/>
    <a:p>
      <a:pPr>
        <a:defRPr sz="1100"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5838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5B4E81-3E29-4611-A6C6-D44687DCF92E}" type="datetimeFigureOut">
              <a:rPr lang="en-US" smtClean="0"/>
              <a:t>7/22/2020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5838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5AA4BF-D0D6-48ED-AF18-B12A913B456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81280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DC3F55-19C3-41ED-A31E-C02F43842FBA}" type="datetimeFigureOut">
              <a:rPr lang="en-AU" smtClean="0"/>
              <a:t>22/07/2020</a:t>
            </a:fld>
            <a:endParaRPr lang="en-AU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6125"/>
            <a:ext cx="662305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5838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6D978C-F7F6-4932-94BB-506A1145FDEB}" type="slidenum">
              <a:rPr lang="en-AU" smtClean="0"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9953242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6D978C-F7F6-4932-94BB-506A1145FDEB}" type="slidenum">
              <a:rPr lang="en-AU" smtClean="0"/>
              <a:t>3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4584276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" y="310"/>
            <a:ext cx="12190645" cy="685738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48F0B59B-0023-46C5-98B9-D44D5498855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85420" y="2511215"/>
            <a:ext cx="5662217" cy="1176489"/>
          </a:xfrm>
        </p:spPr>
        <p:txBody>
          <a:bodyPr anchor="t">
            <a:noAutofit/>
          </a:bodyPr>
          <a:lstStyle>
            <a:lvl1pPr algn="l">
              <a:defRPr sz="2900" baseline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 dirty="0"/>
              <a:t>Title page option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9F2ACF67-F6D0-433F-BF8F-B96F089422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85419" y="3717918"/>
            <a:ext cx="5662219" cy="686160"/>
          </a:xfrm>
        </p:spPr>
        <p:txBody>
          <a:bodyPr>
            <a:noAutofit/>
          </a:bodyPr>
          <a:lstStyle>
            <a:lvl1pPr marL="0" indent="0" algn="l">
              <a:buNone/>
              <a:defRPr sz="1800" b="0" baseline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220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440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661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881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10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322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542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76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add presentation subtitle</a:t>
            </a:r>
          </a:p>
        </p:txBody>
      </p:sp>
    </p:spTree>
    <p:extLst>
      <p:ext uri="{BB962C8B-B14F-4D97-AF65-F5344CB8AC3E}">
        <p14:creationId xmlns:p14="http://schemas.microsoft.com/office/powerpoint/2010/main" val="38533226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(alternative A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" y="809"/>
            <a:ext cx="12190645" cy="6856381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48F0B59B-0023-46C5-98B9-D44D5498855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85421" y="2988598"/>
            <a:ext cx="4543779" cy="1176489"/>
          </a:xfrm>
        </p:spPr>
        <p:txBody>
          <a:bodyPr anchor="t">
            <a:noAutofit/>
          </a:bodyPr>
          <a:lstStyle>
            <a:lvl1pPr algn="l">
              <a:defRPr sz="2900" baseline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 dirty="0"/>
              <a:t>Title page option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9F2ACF67-F6D0-433F-BF8F-B96F089422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85419" y="4195301"/>
            <a:ext cx="4543779" cy="686160"/>
          </a:xfrm>
        </p:spPr>
        <p:txBody>
          <a:bodyPr>
            <a:noAutofit/>
          </a:bodyPr>
          <a:lstStyle>
            <a:lvl1pPr marL="0" indent="0" algn="l">
              <a:buNone/>
              <a:defRPr sz="1600" b="0" baseline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220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440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661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881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10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322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542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76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add presentation subtitle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9EC83F06-E112-49E2-8CB1-525A237190C3}"/>
              </a:ext>
            </a:extLst>
          </p:cNvPr>
          <p:cNvSpPr txBox="1">
            <a:spLocks/>
          </p:cNvSpPr>
          <p:nvPr userDrawn="1"/>
        </p:nvSpPr>
        <p:spPr>
          <a:xfrm>
            <a:off x="485418" y="5173739"/>
            <a:ext cx="2321713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60526FE-305C-4168-8436-8A1E7A203EE8}" type="datetime3">
              <a:rPr lang="en-US" sz="1300" smtClean="0"/>
              <a:pPr/>
              <a:t>22 July 2020</a:t>
            </a:fld>
            <a:endParaRPr lang="en-US" sz="1300" dirty="0"/>
          </a:p>
        </p:txBody>
      </p:sp>
    </p:spTree>
    <p:extLst>
      <p:ext uri="{BB962C8B-B14F-4D97-AF65-F5344CB8AC3E}">
        <p14:creationId xmlns:p14="http://schemas.microsoft.com/office/powerpoint/2010/main" val="15280566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(alternative B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9" y="809"/>
            <a:ext cx="12186582" cy="6856381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48F0B59B-0023-46C5-98B9-D44D5498855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85421" y="2988598"/>
            <a:ext cx="4543779" cy="1176489"/>
          </a:xfrm>
        </p:spPr>
        <p:txBody>
          <a:bodyPr anchor="t">
            <a:noAutofit/>
          </a:bodyPr>
          <a:lstStyle>
            <a:lvl1pPr algn="l">
              <a:defRPr sz="2900" baseline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 dirty="0"/>
              <a:t>Title page option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9F2ACF67-F6D0-433F-BF8F-B96F089422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85419" y="4195301"/>
            <a:ext cx="4543779" cy="686160"/>
          </a:xfrm>
        </p:spPr>
        <p:txBody>
          <a:bodyPr>
            <a:noAutofit/>
          </a:bodyPr>
          <a:lstStyle>
            <a:lvl1pPr marL="0" indent="0" algn="l">
              <a:buNone/>
              <a:defRPr sz="1600" b="0" baseline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220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440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661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881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10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322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542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76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add presentation subtitle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9EC83F06-E112-49E2-8CB1-525A237190C3}"/>
              </a:ext>
            </a:extLst>
          </p:cNvPr>
          <p:cNvSpPr txBox="1">
            <a:spLocks/>
          </p:cNvSpPr>
          <p:nvPr userDrawn="1"/>
        </p:nvSpPr>
        <p:spPr>
          <a:xfrm>
            <a:off x="485418" y="5173739"/>
            <a:ext cx="2321713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60526FE-305C-4168-8436-8A1E7A203EE8}" type="datetime3">
              <a:rPr lang="en-US" sz="1300" smtClean="0"/>
              <a:pPr/>
              <a:t>22 July 2020</a:t>
            </a:fld>
            <a:endParaRPr lang="en-US" sz="1300" dirty="0"/>
          </a:p>
        </p:txBody>
      </p:sp>
    </p:spTree>
    <p:extLst>
      <p:ext uri="{BB962C8B-B14F-4D97-AF65-F5344CB8AC3E}">
        <p14:creationId xmlns:p14="http://schemas.microsoft.com/office/powerpoint/2010/main" val="8087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(alternative C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9" y="809"/>
            <a:ext cx="12186582" cy="6856381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48F0B59B-0023-46C5-98B9-D44D5498855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85421" y="2988598"/>
            <a:ext cx="4543779" cy="1176489"/>
          </a:xfrm>
        </p:spPr>
        <p:txBody>
          <a:bodyPr anchor="t">
            <a:noAutofit/>
          </a:bodyPr>
          <a:lstStyle>
            <a:lvl1pPr algn="l">
              <a:defRPr sz="2900" baseline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 dirty="0"/>
              <a:t>Title page option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9F2ACF67-F6D0-433F-BF8F-B96F089422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85419" y="4195301"/>
            <a:ext cx="4543779" cy="686160"/>
          </a:xfrm>
        </p:spPr>
        <p:txBody>
          <a:bodyPr>
            <a:noAutofit/>
          </a:bodyPr>
          <a:lstStyle>
            <a:lvl1pPr marL="0" indent="0" algn="l">
              <a:buNone/>
              <a:defRPr sz="1600" b="0" baseline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220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440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661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881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10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322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542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76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add presentation subtitle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9EC83F06-E112-49E2-8CB1-525A237190C3}"/>
              </a:ext>
            </a:extLst>
          </p:cNvPr>
          <p:cNvSpPr txBox="1">
            <a:spLocks/>
          </p:cNvSpPr>
          <p:nvPr userDrawn="1"/>
        </p:nvSpPr>
        <p:spPr>
          <a:xfrm>
            <a:off x="485418" y="5173739"/>
            <a:ext cx="2321713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60526FE-305C-4168-8436-8A1E7A203EE8}" type="datetime3">
              <a:rPr lang="en-US" sz="1300" smtClean="0"/>
              <a:pPr/>
              <a:t>22 July 2020</a:t>
            </a:fld>
            <a:endParaRPr lang="en-US" sz="1300" dirty="0"/>
          </a:p>
        </p:txBody>
      </p:sp>
    </p:spTree>
    <p:extLst>
      <p:ext uri="{BB962C8B-B14F-4D97-AF65-F5344CB8AC3E}">
        <p14:creationId xmlns:p14="http://schemas.microsoft.com/office/powerpoint/2010/main" val="3910860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" y="310"/>
            <a:ext cx="12190644" cy="685738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56865" y="1118251"/>
            <a:ext cx="10363200" cy="874726"/>
          </a:xfrm>
        </p:spPr>
        <p:txBody>
          <a:bodyPr>
            <a:normAutofit/>
          </a:bodyPr>
          <a:lstStyle>
            <a:lvl1pPr algn="l">
              <a:defRPr sz="2900" baseline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 dirty="0"/>
              <a:t>Divider slide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56865" y="2010449"/>
            <a:ext cx="8534400" cy="449630"/>
          </a:xfrm>
        </p:spPr>
        <p:txBody>
          <a:bodyPr>
            <a:normAutofit/>
          </a:bodyPr>
          <a:lstStyle>
            <a:lvl1pPr marL="0" indent="0" algn="l">
              <a:buNone/>
              <a:defRPr sz="1800" b="0" baseline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220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440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661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881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10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322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542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76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add divider slide subheading</a:t>
            </a:r>
          </a:p>
        </p:txBody>
      </p:sp>
    </p:spTree>
    <p:extLst>
      <p:ext uri="{BB962C8B-B14F-4D97-AF65-F5344CB8AC3E}">
        <p14:creationId xmlns:p14="http://schemas.microsoft.com/office/powerpoint/2010/main" val="2022065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Lis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l">
              <a:defRPr sz="2250" baseline="0">
                <a:solidFill>
                  <a:srgbClr val="003C7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21600" y="6215674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609601" y="1159018"/>
            <a:ext cx="7870441" cy="4967149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200"/>
              </a:spcAft>
              <a:buClr>
                <a:srgbClr val="0C9FCD"/>
              </a:buClr>
              <a:buNone/>
              <a:defRPr sz="1600"/>
            </a:lvl1pPr>
            <a:lvl2pPr marL="228600" indent="-228600">
              <a:spcBef>
                <a:spcPts val="400"/>
              </a:spcBef>
              <a:spcAft>
                <a:spcPts val="200"/>
              </a:spcAft>
              <a:buClr>
                <a:srgbClr val="0C9FCD"/>
              </a:buCl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548640" indent="-274320">
              <a:spcBef>
                <a:spcPts val="400"/>
              </a:spcBef>
              <a:spcAft>
                <a:spcPts val="200"/>
              </a:spcAft>
              <a:buClr>
                <a:srgbClr val="003C71"/>
              </a:buClr>
              <a:buFont typeface="Arial" panose="020B0604020202020204" pitchFamily="34" charset="0"/>
              <a:buChar char="•"/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868680" indent="-274320">
              <a:spcBef>
                <a:spcPts val="400"/>
              </a:spcBef>
              <a:spcAft>
                <a:spcPts val="200"/>
              </a:spcAft>
              <a:buClr>
                <a:srgbClr val="003C71"/>
              </a:buClr>
              <a:buFont typeface="Tahoma" panose="020B0604030504040204" pitchFamily="34" charset="0"/>
              <a:buChar char="–"/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1234440" indent="-320040">
              <a:spcBef>
                <a:spcPts val="400"/>
              </a:spcBef>
              <a:spcAft>
                <a:spcPts val="200"/>
              </a:spcAft>
              <a:buClr>
                <a:srgbClr val="0C9FCD"/>
              </a:buCl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74144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l">
              <a:defRPr sz="2250" baseline="0">
                <a:solidFill>
                  <a:srgbClr val="003C7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09600" y="1159018"/>
            <a:ext cx="10972800" cy="4967149"/>
          </a:xfrm>
        </p:spPr>
        <p:txBody>
          <a:bodyPr/>
          <a:lstStyle>
            <a:lvl1pPr marL="0" indent="0">
              <a:buClr>
                <a:srgbClr val="0C9FCD"/>
              </a:buClr>
              <a:buNone/>
              <a:defRPr sz="1600" b="1">
                <a:solidFill>
                  <a:srgbClr val="0C9FCD"/>
                </a:solidFill>
              </a:defRPr>
            </a:lvl1pPr>
            <a:lvl2pPr marL="0" indent="0">
              <a:buClr>
                <a:srgbClr val="003C71"/>
              </a:buClr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28600" indent="-228600">
              <a:buClr>
                <a:srgbClr val="0C9FCD"/>
              </a:buClr>
              <a:buFont typeface="Arial" panose="020B0604020202020204" pitchFamily="34" charset="0"/>
              <a:buChar char="•"/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0" indent="0">
              <a:spcBef>
                <a:spcPts val="800"/>
              </a:spcBef>
              <a:spcAft>
                <a:spcPts val="800"/>
              </a:spcAft>
              <a:buClr>
                <a:srgbClr val="0C9FCD"/>
              </a:buClr>
              <a:buNone/>
              <a:defRPr sz="2250">
                <a:solidFill>
                  <a:srgbClr val="615E9B"/>
                </a:solidFill>
              </a:defRPr>
            </a:lvl4pPr>
            <a:lvl5pPr marL="0" indent="0">
              <a:spcBef>
                <a:spcPts val="800"/>
              </a:spcBef>
              <a:buClr>
                <a:srgbClr val="0C9FCD"/>
              </a:buClr>
              <a:buNone/>
              <a:defRPr sz="950" b="1">
                <a:solidFill>
                  <a:srgbClr val="003C71"/>
                </a:solidFill>
              </a:defRPr>
            </a:lvl5pPr>
            <a:lvl6pPr marL="0" indent="0">
              <a:spcBef>
                <a:spcPts val="300"/>
              </a:spcBef>
              <a:spcAft>
                <a:spcPts val="600"/>
              </a:spcAft>
              <a:buNone/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6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Caption</a:t>
            </a: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21600" y="6215674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09307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7721600" y="6215674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831961"/>
          </a:xfrm>
        </p:spPr>
        <p:txBody>
          <a:bodyPr/>
          <a:lstStyle>
            <a:lvl1pPr algn="l">
              <a:defRPr sz="2250" baseline="0">
                <a:solidFill>
                  <a:srgbClr val="003C7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Content Placeholder 2"/>
          <p:cNvSpPr>
            <a:spLocks noGrp="1"/>
          </p:cNvSpPr>
          <p:nvPr>
            <p:ph idx="12" hasCustomPrompt="1"/>
          </p:nvPr>
        </p:nvSpPr>
        <p:spPr>
          <a:xfrm>
            <a:off x="609601" y="1159018"/>
            <a:ext cx="5392617" cy="4967149"/>
          </a:xfrm>
        </p:spPr>
        <p:txBody>
          <a:bodyPr/>
          <a:lstStyle>
            <a:lvl1pPr marL="0" indent="0">
              <a:buClr>
                <a:srgbClr val="0C9FCD"/>
              </a:buClr>
              <a:buNone/>
              <a:defRPr sz="1600" b="1">
                <a:solidFill>
                  <a:srgbClr val="0C9FCD"/>
                </a:solidFill>
              </a:defRPr>
            </a:lvl1pPr>
            <a:lvl2pPr marL="0" indent="0">
              <a:buClr>
                <a:srgbClr val="003C71"/>
              </a:buClr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28600" indent="-228600">
              <a:buClr>
                <a:srgbClr val="0C9FCD"/>
              </a:buClr>
              <a:buFont typeface="Arial" panose="020B0604020202020204" pitchFamily="34" charset="0"/>
              <a:buChar char="•"/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0" indent="0">
              <a:spcBef>
                <a:spcPts val="800"/>
              </a:spcBef>
              <a:spcAft>
                <a:spcPts val="800"/>
              </a:spcAft>
              <a:buClr>
                <a:srgbClr val="0C9FCD"/>
              </a:buClr>
              <a:buNone/>
              <a:defRPr sz="2250">
                <a:solidFill>
                  <a:srgbClr val="615E9B"/>
                </a:solidFill>
              </a:defRPr>
            </a:lvl4pPr>
            <a:lvl5pPr marL="0" indent="0">
              <a:buClr>
                <a:srgbClr val="0C9FCD"/>
              </a:buClr>
              <a:buNone/>
              <a:defRPr sz="950" b="1">
                <a:solidFill>
                  <a:srgbClr val="003C71"/>
                </a:solidFill>
              </a:defRPr>
            </a:lvl5pPr>
            <a:lvl6pPr marL="0" indent="0">
              <a:spcBef>
                <a:spcPts val="300"/>
              </a:spcBef>
              <a:spcAft>
                <a:spcPts val="600"/>
              </a:spcAft>
              <a:buNone/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6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Caption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3" hasCustomPrompt="1"/>
          </p:nvPr>
        </p:nvSpPr>
        <p:spPr>
          <a:xfrm>
            <a:off x="6189785" y="1159017"/>
            <a:ext cx="5392617" cy="4967149"/>
          </a:xfrm>
        </p:spPr>
        <p:txBody>
          <a:bodyPr/>
          <a:lstStyle>
            <a:lvl1pPr marL="0" indent="0">
              <a:buClr>
                <a:srgbClr val="0C9FCD"/>
              </a:buClr>
              <a:buNone/>
              <a:defRPr sz="1600" b="1">
                <a:solidFill>
                  <a:srgbClr val="0C9FCD"/>
                </a:solidFill>
              </a:defRPr>
            </a:lvl1pPr>
            <a:lvl2pPr marL="0" indent="0">
              <a:buClr>
                <a:srgbClr val="003C71"/>
              </a:buClr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28600" indent="-228600">
              <a:buClr>
                <a:srgbClr val="0C9FCD"/>
              </a:buClr>
              <a:buFont typeface="Arial" panose="020B0604020202020204" pitchFamily="34" charset="0"/>
              <a:buChar char="•"/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0" indent="0">
              <a:spcBef>
                <a:spcPts val="800"/>
              </a:spcBef>
              <a:spcAft>
                <a:spcPts val="800"/>
              </a:spcAft>
              <a:buClr>
                <a:srgbClr val="0C9FCD"/>
              </a:buClr>
              <a:buNone/>
              <a:defRPr sz="2250">
                <a:solidFill>
                  <a:srgbClr val="615E9B"/>
                </a:solidFill>
              </a:defRPr>
            </a:lvl4pPr>
            <a:lvl5pPr marL="0" indent="0">
              <a:buClr>
                <a:srgbClr val="0C9FCD"/>
              </a:buClr>
              <a:buNone/>
              <a:defRPr sz="950" b="1">
                <a:solidFill>
                  <a:srgbClr val="003C71"/>
                </a:solidFill>
              </a:defRPr>
            </a:lvl5pPr>
            <a:lvl6pPr marL="0" indent="0">
              <a:spcBef>
                <a:spcPts val="300"/>
              </a:spcBef>
              <a:spcAft>
                <a:spcPts val="600"/>
              </a:spcAft>
              <a:buNone/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6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Caption</a:t>
            </a:r>
          </a:p>
        </p:txBody>
      </p:sp>
    </p:spTree>
    <p:extLst>
      <p:ext uri="{BB962C8B-B14F-4D97-AF65-F5344CB8AC3E}">
        <p14:creationId xmlns:p14="http://schemas.microsoft.com/office/powerpoint/2010/main" val="14544122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and Pullout Quot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7721600" y="6215674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831961"/>
          </a:xfrm>
        </p:spPr>
        <p:txBody>
          <a:bodyPr>
            <a:normAutofit/>
          </a:bodyPr>
          <a:lstStyle>
            <a:lvl1pPr algn="l">
              <a:defRPr sz="2250" baseline="0">
                <a:solidFill>
                  <a:srgbClr val="003C7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Content Placeholder 2"/>
          <p:cNvSpPr>
            <a:spLocks noGrp="1"/>
          </p:cNvSpPr>
          <p:nvPr>
            <p:ph idx="12" hasCustomPrompt="1"/>
          </p:nvPr>
        </p:nvSpPr>
        <p:spPr>
          <a:xfrm>
            <a:off x="609601" y="1159018"/>
            <a:ext cx="5392617" cy="3583512"/>
          </a:xfrm>
        </p:spPr>
        <p:txBody>
          <a:bodyPr/>
          <a:lstStyle>
            <a:lvl1pPr marL="0" indent="0">
              <a:buClr>
                <a:srgbClr val="0C9FCD"/>
              </a:buClr>
              <a:buNone/>
              <a:defRPr sz="1600" b="1">
                <a:solidFill>
                  <a:srgbClr val="0C9FCD"/>
                </a:solidFill>
              </a:defRPr>
            </a:lvl1pPr>
            <a:lvl2pPr marL="0" indent="0">
              <a:buClr>
                <a:srgbClr val="003C71"/>
              </a:buClr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28600" indent="-228600">
              <a:buClr>
                <a:srgbClr val="0C9FCD"/>
              </a:buClr>
              <a:buFont typeface="Arial" panose="020B0604020202020204" pitchFamily="34" charset="0"/>
              <a:buChar char="•"/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0" indent="0">
              <a:spcBef>
                <a:spcPts val="800"/>
              </a:spcBef>
              <a:spcAft>
                <a:spcPts val="800"/>
              </a:spcAft>
              <a:buClr>
                <a:srgbClr val="0C9FCD"/>
              </a:buClr>
              <a:buNone/>
              <a:defRPr sz="2250">
                <a:solidFill>
                  <a:srgbClr val="615E9B"/>
                </a:solidFill>
              </a:defRPr>
            </a:lvl4pPr>
            <a:lvl5pPr marL="0" indent="0">
              <a:buClr>
                <a:srgbClr val="0C9FCD"/>
              </a:buClr>
              <a:buNone/>
              <a:defRPr sz="950" b="1">
                <a:solidFill>
                  <a:srgbClr val="003C71"/>
                </a:solidFill>
              </a:defRPr>
            </a:lvl5pPr>
            <a:lvl6pPr marL="0" indent="0">
              <a:spcBef>
                <a:spcPts val="300"/>
              </a:spcBef>
              <a:spcAft>
                <a:spcPts val="600"/>
              </a:spcAft>
              <a:buNone/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6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Caption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3" hasCustomPrompt="1"/>
          </p:nvPr>
        </p:nvSpPr>
        <p:spPr>
          <a:xfrm>
            <a:off x="6189785" y="1159017"/>
            <a:ext cx="5392617" cy="3583514"/>
          </a:xfrm>
        </p:spPr>
        <p:txBody>
          <a:bodyPr/>
          <a:lstStyle>
            <a:lvl1pPr marL="0" indent="0">
              <a:buClr>
                <a:srgbClr val="0C9FCD"/>
              </a:buClr>
              <a:buNone/>
              <a:defRPr sz="1600" b="1">
                <a:solidFill>
                  <a:srgbClr val="0C9FCD"/>
                </a:solidFill>
              </a:defRPr>
            </a:lvl1pPr>
            <a:lvl2pPr marL="0" indent="0">
              <a:buClr>
                <a:srgbClr val="003C71"/>
              </a:buClr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228600" indent="-228600">
              <a:buClr>
                <a:srgbClr val="0C9FCD"/>
              </a:buClr>
              <a:buFont typeface="Arial" panose="020B0604020202020204" pitchFamily="34" charset="0"/>
              <a:buChar char="•"/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0" indent="0">
              <a:spcBef>
                <a:spcPts val="800"/>
              </a:spcBef>
              <a:spcAft>
                <a:spcPts val="800"/>
              </a:spcAft>
              <a:buClr>
                <a:srgbClr val="0C9FCD"/>
              </a:buClr>
              <a:buNone/>
              <a:defRPr sz="2250">
                <a:solidFill>
                  <a:srgbClr val="615E9B"/>
                </a:solidFill>
              </a:defRPr>
            </a:lvl4pPr>
            <a:lvl5pPr marL="0" indent="0">
              <a:buClr>
                <a:srgbClr val="0C9FCD"/>
              </a:buClr>
              <a:buNone/>
              <a:defRPr sz="950" b="1">
                <a:solidFill>
                  <a:srgbClr val="003C71"/>
                </a:solidFill>
              </a:defRPr>
            </a:lvl5pPr>
            <a:lvl6pPr marL="0" indent="0">
              <a:spcBef>
                <a:spcPts val="300"/>
              </a:spcBef>
              <a:spcAft>
                <a:spcPts val="600"/>
              </a:spcAft>
              <a:buNone/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6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Caption</a:t>
            </a:r>
          </a:p>
        </p:txBody>
      </p:sp>
      <p:sp>
        <p:nvSpPr>
          <p:cNvPr id="7" name="Text Placeholder 8"/>
          <p:cNvSpPr>
            <a:spLocks noGrp="1"/>
          </p:cNvSpPr>
          <p:nvPr>
            <p:ph type="body" sz="quarter" idx="14" hasCustomPrompt="1"/>
          </p:nvPr>
        </p:nvSpPr>
        <p:spPr>
          <a:xfrm>
            <a:off x="609601" y="4799145"/>
            <a:ext cx="7963628" cy="1270404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2250" baseline="0">
                <a:solidFill>
                  <a:srgbClr val="615E9B"/>
                </a:solidFill>
              </a:defRPr>
            </a:lvl1pPr>
          </a:lstStyle>
          <a:p>
            <a:pPr lvl="0"/>
            <a:r>
              <a:rPr lang="en-US" dirty="0"/>
              <a:t>Insert pullout quote</a:t>
            </a:r>
          </a:p>
        </p:txBody>
      </p:sp>
    </p:spTree>
    <p:extLst>
      <p:ext uri="{BB962C8B-B14F-4D97-AF65-F5344CB8AC3E}">
        <p14:creationId xmlns:p14="http://schemas.microsoft.com/office/powerpoint/2010/main" val="4995721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, Intro Text and Image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7721600" y="6215674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831961"/>
          </a:xfrm>
        </p:spPr>
        <p:txBody>
          <a:bodyPr>
            <a:normAutofit/>
          </a:bodyPr>
          <a:lstStyle>
            <a:lvl1pPr algn="l">
              <a:defRPr sz="2250" baseline="0">
                <a:solidFill>
                  <a:srgbClr val="003C7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Content Placeholder 2"/>
          <p:cNvSpPr>
            <a:spLocks noGrp="1"/>
          </p:cNvSpPr>
          <p:nvPr>
            <p:ph idx="12"/>
          </p:nvPr>
        </p:nvSpPr>
        <p:spPr>
          <a:xfrm>
            <a:off x="609601" y="1707474"/>
            <a:ext cx="5392617" cy="3662442"/>
          </a:xfrm>
        </p:spPr>
        <p:txBody>
          <a:bodyPr>
            <a:normAutofit/>
          </a:bodyPr>
          <a:lstStyle>
            <a:lvl1pPr marL="0" indent="0">
              <a:buClr>
                <a:srgbClr val="0C9FCD"/>
              </a:buClr>
              <a:buNone/>
              <a:defRPr sz="1400" b="1">
                <a:solidFill>
                  <a:srgbClr val="0C9FCD"/>
                </a:solidFill>
              </a:defRPr>
            </a:lvl1pPr>
            <a:lvl2pPr marL="0" indent="0">
              <a:buClr>
                <a:srgbClr val="003C71"/>
              </a:buClr>
              <a:buNone/>
              <a:defRPr sz="1400"/>
            </a:lvl2pPr>
            <a:lvl3pPr marL="228600" indent="-228600">
              <a:buClr>
                <a:srgbClr val="0C9FCD"/>
              </a:buClr>
              <a:buFont typeface="Arial" panose="020B0604020202020204" pitchFamily="34" charset="0"/>
              <a:buChar char="•"/>
              <a:defRPr sz="1400"/>
            </a:lvl3pPr>
            <a:lvl4pPr marL="0" indent="0">
              <a:spcBef>
                <a:spcPts val="800"/>
              </a:spcBef>
              <a:spcAft>
                <a:spcPts val="800"/>
              </a:spcAft>
              <a:buClr>
                <a:srgbClr val="0C9FCD"/>
              </a:buClr>
              <a:buNone/>
              <a:defRPr sz="2000">
                <a:solidFill>
                  <a:srgbClr val="615E9B"/>
                </a:solidFill>
              </a:defRPr>
            </a:lvl4pPr>
            <a:lvl5pPr marL="0" indent="0">
              <a:buClr>
                <a:srgbClr val="0C9FCD"/>
              </a:buClr>
              <a:buNone/>
              <a:defRPr sz="950" b="1">
                <a:solidFill>
                  <a:srgbClr val="003C71"/>
                </a:solidFill>
              </a:defRPr>
            </a:lvl5pPr>
            <a:lvl6pPr marL="0" indent="0">
              <a:spcBef>
                <a:spcPts val="300"/>
              </a:spcBef>
              <a:spcAft>
                <a:spcPts val="600"/>
              </a:spcAft>
              <a:buNone/>
              <a:defRPr sz="900"/>
            </a:lvl6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3"/>
          </p:nvPr>
        </p:nvSpPr>
        <p:spPr>
          <a:xfrm>
            <a:off x="6189785" y="1707475"/>
            <a:ext cx="5392617" cy="3662442"/>
          </a:xfrm>
        </p:spPr>
        <p:txBody>
          <a:bodyPr>
            <a:normAutofit/>
          </a:bodyPr>
          <a:lstStyle>
            <a:lvl1pPr marL="0" indent="0">
              <a:buClr>
                <a:srgbClr val="0C9FCD"/>
              </a:buClr>
              <a:buNone/>
              <a:defRPr sz="1400" b="1">
                <a:solidFill>
                  <a:srgbClr val="0C9FCD"/>
                </a:solidFill>
              </a:defRPr>
            </a:lvl1pPr>
            <a:lvl2pPr marL="0" indent="0">
              <a:buClr>
                <a:srgbClr val="003C71"/>
              </a:buClr>
              <a:buNone/>
              <a:defRPr sz="1400"/>
            </a:lvl2pPr>
            <a:lvl3pPr marL="228600" indent="-228600">
              <a:buClr>
                <a:srgbClr val="0C9FCD"/>
              </a:buClr>
              <a:buFont typeface="Arial" panose="020B0604020202020204" pitchFamily="34" charset="0"/>
              <a:buChar char="•"/>
              <a:defRPr sz="1400"/>
            </a:lvl3pPr>
            <a:lvl4pPr marL="0" indent="0">
              <a:spcBef>
                <a:spcPts val="800"/>
              </a:spcBef>
              <a:spcAft>
                <a:spcPts val="800"/>
              </a:spcAft>
              <a:buClr>
                <a:srgbClr val="0C9FCD"/>
              </a:buClr>
              <a:buNone/>
              <a:defRPr sz="2000">
                <a:solidFill>
                  <a:srgbClr val="615E9B"/>
                </a:solidFill>
              </a:defRPr>
            </a:lvl4pPr>
            <a:lvl5pPr marL="0" indent="0">
              <a:buClr>
                <a:srgbClr val="0C9FCD"/>
              </a:buClr>
              <a:buNone/>
              <a:defRPr sz="950" b="1">
                <a:solidFill>
                  <a:srgbClr val="003C71"/>
                </a:solidFill>
              </a:defRPr>
            </a:lvl5pPr>
            <a:lvl6pPr marL="0" indent="0">
              <a:spcBef>
                <a:spcPts val="300"/>
              </a:spcBef>
              <a:spcAft>
                <a:spcPts val="600"/>
              </a:spcAft>
              <a:buNone/>
              <a:defRPr sz="900"/>
            </a:lvl6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8"/>
          <p:cNvSpPr>
            <a:spLocks noGrp="1"/>
          </p:cNvSpPr>
          <p:nvPr>
            <p:ph type="body" sz="quarter" idx="14" hasCustomPrompt="1"/>
          </p:nvPr>
        </p:nvSpPr>
        <p:spPr>
          <a:xfrm>
            <a:off x="609600" y="1159017"/>
            <a:ext cx="10972800" cy="496040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Insert introductory text</a:t>
            </a:r>
          </a:p>
        </p:txBody>
      </p:sp>
    </p:spTree>
    <p:extLst>
      <p:ext uri="{BB962C8B-B14F-4D97-AF65-F5344CB8AC3E}">
        <p14:creationId xmlns:p14="http://schemas.microsoft.com/office/powerpoint/2010/main" val="1549205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 and Pullout Quot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21600" y="6215674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Text Placeholder 8"/>
          <p:cNvSpPr>
            <a:spLocks noGrp="1"/>
          </p:cNvSpPr>
          <p:nvPr>
            <p:ph type="body" sz="quarter" idx="14" hasCustomPrompt="1"/>
          </p:nvPr>
        </p:nvSpPr>
        <p:spPr>
          <a:xfrm>
            <a:off x="609601" y="4799145"/>
            <a:ext cx="7963628" cy="1270404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2250" baseline="0">
                <a:solidFill>
                  <a:srgbClr val="615E9B"/>
                </a:solidFill>
              </a:defRPr>
            </a:lvl1pPr>
          </a:lstStyle>
          <a:p>
            <a:pPr lvl="0"/>
            <a:r>
              <a:rPr lang="en-US" dirty="0"/>
              <a:t>Insert pullout quote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831961"/>
          </a:xfrm>
        </p:spPr>
        <p:txBody>
          <a:bodyPr>
            <a:normAutofit/>
          </a:bodyPr>
          <a:lstStyle>
            <a:lvl1pPr algn="l">
              <a:defRPr sz="2250" baseline="0">
                <a:solidFill>
                  <a:srgbClr val="003C7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609600" y="1159018"/>
            <a:ext cx="10972800" cy="3587709"/>
          </a:xfrm>
        </p:spPr>
        <p:txBody>
          <a:bodyPr/>
          <a:lstStyle>
            <a:lvl1pPr marL="0" indent="0">
              <a:buClr>
                <a:srgbClr val="0C9FCD"/>
              </a:buClr>
              <a:buNone/>
              <a:defRPr/>
            </a:lvl1pPr>
            <a:lvl2pPr marL="228600" indent="-228600">
              <a:buClr>
                <a:srgbClr val="0C9FCD"/>
              </a:buClr>
              <a:defRPr/>
            </a:lvl2pPr>
            <a:lvl3pPr marL="548640" indent="-274320">
              <a:buClr>
                <a:srgbClr val="003C71"/>
              </a:buClr>
              <a:buFont typeface="Arial" panose="020B0604020202020204" pitchFamily="34" charset="0"/>
              <a:buChar char="•"/>
              <a:defRPr/>
            </a:lvl3pPr>
            <a:lvl4pPr marL="868680" indent="-274320">
              <a:buClr>
                <a:srgbClr val="003C71"/>
              </a:buClr>
              <a:buFont typeface="Tahoma" panose="020B0604030504040204" pitchFamily="34" charset="0"/>
              <a:buChar char="–"/>
              <a:defRPr/>
            </a:lvl4pPr>
            <a:lvl5pPr marL="1234440" indent="-320040">
              <a:buClr>
                <a:srgbClr val="0C9FCD"/>
              </a:buCl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71601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Only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7721600" y="6215674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619564" y="1593251"/>
            <a:ext cx="10977432" cy="4426044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831961"/>
          </a:xfrm>
        </p:spPr>
        <p:txBody>
          <a:bodyPr>
            <a:normAutofit/>
          </a:bodyPr>
          <a:lstStyle>
            <a:lvl1pPr algn="l">
              <a:defRPr sz="2250" baseline="0">
                <a:solidFill>
                  <a:srgbClr val="003C7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96294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7721600" y="6215674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831961"/>
          </a:xfrm>
        </p:spPr>
        <p:txBody>
          <a:bodyPr>
            <a:normAutofit/>
          </a:bodyPr>
          <a:lstStyle>
            <a:lvl1pPr algn="l">
              <a:defRPr sz="2250" baseline="0">
                <a:solidFill>
                  <a:srgbClr val="003C7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95332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7721600" y="6215674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92008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" y="310"/>
            <a:ext cx="12190645" cy="685738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268" y="4122256"/>
            <a:ext cx="2667005" cy="850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98423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334" y="6070236"/>
            <a:ext cx="1870454" cy="627641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8319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159018"/>
            <a:ext cx="10972800" cy="49671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375345" y="6215674"/>
            <a:ext cx="3810443" cy="365125"/>
          </a:xfrm>
          <a:prstGeom prst="rect">
            <a:avLst/>
          </a:prstGeom>
        </p:spPr>
        <p:txBody>
          <a:bodyPr anchor="t"/>
          <a:lstStyle>
            <a:lvl1pPr algn="r">
              <a:defRPr sz="850"/>
            </a:lvl1pPr>
          </a:lstStyle>
          <a:p>
            <a:r>
              <a:rPr lang="en-US" dirty="0"/>
              <a:t>March 2019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050952" y="6215673"/>
            <a:ext cx="601787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850">
                <a:solidFill>
                  <a:schemeClr val="tx1"/>
                </a:solidFill>
              </a:defRPr>
            </a:lvl1pPr>
          </a:lstStyle>
          <a:p>
            <a:r>
              <a:rPr lang="en-AU" dirty="0"/>
              <a:t>| </a:t>
            </a:r>
            <a:fld id="{2ABE2D41-7B10-4ED7-88BE-D52DAA3FB869}" type="slidenum">
              <a:rPr lang="en-AU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7805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71" r:id="rId2"/>
    <p:sldLayoutId id="2147483672" r:id="rId3"/>
    <p:sldLayoutId id="2147483673" r:id="rId4"/>
    <p:sldLayoutId id="2147483666" r:id="rId5"/>
    <p:sldLayoutId id="2147483654" r:id="rId6"/>
    <p:sldLayoutId id="2147483664" r:id="rId7"/>
    <p:sldLayoutId id="2147483656" r:id="rId8"/>
    <p:sldLayoutId id="2147483667" r:id="rId9"/>
    <p:sldLayoutId id="2147483668" r:id="rId10"/>
    <p:sldLayoutId id="2147483660" r:id="rId11"/>
    <p:sldLayoutId id="2147483658" r:id="rId12"/>
    <p:sldLayoutId id="2147483661" r:id="rId13"/>
    <p:sldLayoutId id="2147483659" r:id="rId14"/>
    <p:sldLayoutId id="2147483662" r:id="rId15"/>
  </p:sldLayoutIdLst>
  <p:hf hdr="0" dt="0"/>
  <p:txStyles>
    <p:titleStyle>
      <a:lvl1pPr algn="l" defTabSz="844083" rtl="0" eaLnBrk="1" latinLnBrk="0" hangingPunct="1">
        <a:spcBef>
          <a:spcPct val="0"/>
        </a:spcBef>
        <a:buNone/>
        <a:defRPr sz="2800" kern="1200">
          <a:solidFill>
            <a:srgbClr val="003C71"/>
          </a:solidFill>
          <a:latin typeface="+mj-lt"/>
          <a:ea typeface="+mj-ea"/>
          <a:cs typeface="+mj-cs"/>
        </a:defRPr>
      </a:lvl1pPr>
    </p:titleStyle>
    <p:bodyStyle>
      <a:lvl1pPr marL="316531" indent="-316531" algn="l" defTabSz="844083" rtl="0" eaLnBrk="1" latinLnBrk="0" hangingPunct="1">
        <a:spcBef>
          <a:spcPts val="400"/>
        </a:spcBef>
        <a:spcAft>
          <a:spcPts val="200"/>
        </a:spcAft>
        <a:buClr>
          <a:srgbClr val="0C9FCD"/>
        </a:buClr>
        <a:buFont typeface="Arial" pitchFamily="34" charset="0"/>
        <a:buChar char="•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17" indent="-263776" algn="l" defTabSz="844083" rtl="0" eaLnBrk="1" latinLnBrk="0" hangingPunct="1">
        <a:spcBef>
          <a:spcPts val="400"/>
        </a:spcBef>
        <a:spcAft>
          <a:spcPts val="200"/>
        </a:spcAft>
        <a:buClr>
          <a:srgbClr val="003C71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spcBef>
          <a:spcPts val="400"/>
        </a:spcBef>
        <a:spcAft>
          <a:spcPts val="200"/>
        </a:spcAft>
        <a:buClr>
          <a:srgbClr val="003C71"/>
        </a:buClr>
        <a:buFont typeface="Tahoma" panose="020B0604030504040204" pitchFamily="34" charset="0"/>
        <a:buChar char="‒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spcBef>
          <a:spcPts val="400"/>
        </a:spcBef>
        <a:spcAft>
          <a:spcPts val="200"/>
        </a:spcAft>
        <a:buClr>
          <a:srgbClr val="0C9FCD"/>
        </a:buClr>
        <a:buFont typeface="Wingdings" panose="05000000000000000000" pitchFamily="2" charset="2"/>
        <a:buChar char="§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spcBef>
          <a:spcPts val="400"/>
        </a:spcBef>
        <a:spcAft>
          <a:spcPts val="200"/>
        </a:spcAft>
        <a:buFont typeface="Arial" pitchFamily="34" charset="0"/>
        <a:buChar char="»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spcBef>
          <a:spcPct val="20000"/>
        </a:spcBef>
        <a:buFont typeface="Arial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spcBef>
          <a:spcPct val="20000"/>
        </a:spcBef>
        <a:buFont typeface="Arial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spcBef>
          <a:spcPct val="20000"/>
        </a:spcBef>
        <a:buFont typeface="Arial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spcBef>
          <a:spcPct val="20000"/>
        </a:spcBef>
        <a:buFont typeface="Arial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CB10DE-409F-4757-876F-BAB287D8D0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5420" y="2511215"/>
            <a:ext cx="6220180" cy="1176489"/>
          </a:xfrm>
        </p:spPr>
        <p:txBody>
          <a:bodyPr/>
          <a:lstStyle/>
          <a:p>
            <a:r>
              <a:rPr lang="en-AU" dirty="0"/>
              <a:t>Hydrogen blend target analysis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582F790-F26B-4DDF-93B0-B0BBEFFDD6C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AU" dirty="0"/>
              <a:t>Progress update</a:t>
            </a:r>
          </a:p>
          <a:p>
            <a:r>
              <a:rPr lang="en-AU" dirty="0"/>
              <a:t>28 March 2019</a:t>
            </a:r>
          </a:p>
        </p:txBody>
      </p:sp>
    </p:spTree>
    <p:extLst>
      <p:ext uri="{BB962C8B-B14F-4D97-AF65-F5344CB8AC3E}">
        <p14:creationId xmlns:p14="http://schemas.microsoft.com/office/powerpoint/2010/main" val="42860098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Hydrogen blending into gas distribution networks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 numCol="2" spcCol="360000"/>
          <a:lstStyle/>
          <a:p>
            <a:r>
              <a:rPr lang="en-AU" sz="1800" dirty="0">
                <a:solidFill>
                  <a:schemeClr val="tx2"/>
                </a:solidFill>
              </a:rPr>
              <a:t>Setting a hydrogen blending target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500" b="0" dirty="0">
                <a:solidFill>
                  <a:schemeClr val="tx1"/>
                </a:solidFill>
              </a:rPr>
              <a:t>Propose a national hydrogen blending target (by volume), commencing at 0.15% from 2020 to 10% by 2030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500" b="0" dirty="0">
                <a:solidFill>
                  <a:schemeClr val="tx1"/>
                </a:solidFill>
              </a:rPr>
              <a:t>Current national gas consumption of 387 </a:t>
            </a:r>
            <a:r>
              <a:rPr lang="en-AU" sz="1500" b="0" dirty="0" err="1">
                <a:solidFill>
                  <a:schemeClr val="tx1"/>
                </a:solidFill>
              </a:rPr>
              <a:t>PJ</a:t>
            </a:r>
            <a:r>
              <a:rPr lang="en-AU" sz="1500" b="0" dirty="0">
                <a:solidFill>
                  <a:schemeClr val="tx1"/>
                </a:solidFill>
              </a:rPr>
              <a:t> from customers connected to gas distribution networks (or 107 TWh).  Excludes gas consumption by large industrial customers connected to gas transmission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500" b="0" dirty="0">
                <a:solidFill>
                  <a:schemeClr val="tx1"/>
                </a:solidFill>
              </a:rPr>
              <a:t>387 </a:t>
            </a:r>
            <a:r>
              <a:rPr lang="en-AU" sz="1500" b="0" dirty="0" err="1">
                <a:solidFill>
                  <a:schemeClr val="tx1"/>
                </a:solidFill>
              </a:rPr>
              <a:t>PJ</a:t>
            </a:r>
            <a:r>
              <a:rPr lang="en-AU" sz="1500" b="0" dirty="0">
                <a:solidFill>
                  <a:schemeClr val="tx1"/>
                </a:solidFill>
              </a:rPr>
              <a:t> of gas consumption equates to 107 TWh of electricity consumption.  Total </a:t>
            </a:r>
            <a:r>
              <a:rPr lang="en-AU" sz="1500" b="0" dirty="0" err="1">
                <a:solidFill>
                  <a:schemeClr val="tx1"/>
                </a:solidFill>
              </a:rPr>
              <a:t>NEM</a:t>
            </a:r>
            <a:r>
              <a:rPr lang="en-AU" sz="1500" b="0" dirty="0">
                <a:solidFill>
                  <a:schemeClr val="tx1"/>
                </a:solidFill>
              </a:rPr>
              <a:t> consumption of 180 TWh, including large industrial customers (Smelters)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500" b="0" dirty="0">
                <a:solidFill>
                  <a:schemeClr val="tx1"/>
                </a:solidFill>
              </a:rPr>
              <a:t>To fully decarbonise 387 </a:t>
            </a:r>
            <a:r>
              <a:rPr lang="en-AU" sz="1500" b="0" dirty="0" err="1">
                <a:solidFill>
                  <a:schemeClr val="tx1"/>
                </a:solidFill>
              </a:rPr>
              <a:t>PJ</a:t>
            </a:r>
            <a:r>
              <a:rPr lang="en-AU" sz="1500" b="0" dirty="0">
                <a:solidFill>
                  <a:schemeClr val="tx1"/>
                </a:solidFill>
              </a:rPr>
              <a:t> of gas via electrolysis and renewable electricity, 40 </a:t>
            </a:r>
            <a:r>
              <a:rPr lang="en-AU" sz="1500" b="0" dirty="0" err="1">
                <a:solidFill>
                  <a:schemeClr val="tx1"/>
                </a:solidFill>
              </a:rPr>
              <a:t>GW</a:t>
            </a:r>
            <a:r>
              <a:rPr lang="en-AU" sz="1500" b="0" dirty="0">
                <a:solidFill>
                  <a:schemeClr val="tx1"/>
                </a:solidFill>
              </a:rPr>
              <a:t> of additional renewable generation capacity required                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1500" b="0" dirty="0">
                <a:solidFill>
                  <a:schemeClr val="tx1"/>
                </a:solidFill>
              </a:rPr>
              <a:t>Calculated the electrolysis capacity required to meet blending targets.  From 2 MW in 2020, ramping up slowly and accelerating from 2025 onwards – to take advantage of projected cost reduction in electrolysis (data sourced from manufactures, CSIRO and Morgan Stanley analysis);  solar and wind generation costs (</a:t>
            </a:r>
            <a:r>
              <a:rPr lang="en-AU" sz="1500" b="0" dirty="0" err="1">
                <a:solidFill>
                  <a:schemeClr val="tx1"/>
                </a:solidFill>
              </a:rPr>
              <a:t>AEMO</a:t>
            </a:r>
            <a:r>
              <a:rPr lang="en-AU" sz="1500" b="0" dirty="0">
                <a:solidFill>
                  <a:schemeClr val="tx1"/>
                </a:solidFill>
              </a:rPr>
              <a:t>, ISP 2018)</a:t>
            </a:r>
          </a:p>
          <a:p>
            <a:r>
              <a:rPr lang="en-AU" sz="1800" dirty="0">
                <a:solidFill>
                  <a:schemeClr val="tx2"/>
                </a:solidFill>
              </a:rPr>
              <a:t>Summary results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b="0" dirty="0">
                <a:solidFill>
                  <a:schemeClr val="tx1"/>
                </a:solidFill>
              </a:rPr>
              <a:t>Total maximum retail price impact less than 0.7%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b="0" dirty="0">
                <a:solidFill>
                  <a:schemeClr val="tx1"/>
                </a:solidFill>
              </a:rPr>
              <a:t>The cost of hydrogen production via electrolysis reduces from $60 per GJ (significant cost penalty as small scale demonstration projects) to about $12 per GJ, as projects are scaled up to meet targets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b="0" dirty="0">
                <a:solidFill>
                  <a:schemeClr val="tx1"/>
                </a:solidFill>
              </a:rPr>
              <a:t>920 MW of electrolysis capacity built – provides sufficient scale platform to deliver further investment to meet exports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AU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58209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6218903" y="0"/>
            <a:ext cx="5973097" cy="6002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1" name="Rectangle 10"/>
          <p:cNvSpPr/>
          <p:nvPr/>
        </p:nvSpPr>
        <p:spPr>
          <a:xfrm>
            <a:off x="0" y="0"/>
            <a:ext cx="5973097" cy="6002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13" name="TextBox 12"/>
          <p:cNvSpPr txBox="1"/>
          <p:nvPr/>
        </p:nvSpPr>
        <p:spPr>
          <a:xfrm>
            <a:off x="284750" y="187358"/>
            <a:ext cx="54818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dirty="0"/>
              <a:t>10% blending target by volume (386 </a:t>
            </a:r>
            <a:r>
              <a:rPr lang="en-AU" dirty="0" err="1"/>
              <a:t>PJ</a:t>
            </a:r>
            <a:r>
              <a:rPr lang="en-AU" dirty="0"/>
              <a:t>, national gas consumption from distribution networks).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553690" y="187358"/>
            <a:ext cx="542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dirty="0"/>
              <a:t>Hydrogen cost competitive by 2030.  Maximum average price impact less than 0.7%</a:t>
            </a:r>
          </a:p>
        </p:txBody>
      </p:sp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57353960"/>
              </p:ext>
            </p:extLst>
          </p:nvPr>
        </p:nvGraphicFramePr>
        <p:xfrm>
          <a:off x="284750" y="1241552"/>
          <a:ext cx="5481869" cy="46283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26709623"/>
              </p:ext>
            </p:extLst>
          </p:nvPr>
        </p:nvGraphicFramePr>
        <p:xfrm>
          <a:off x="6553690" y="1241552"/>
          <a:ext cx="5422000" cy="46283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4739366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637" y="570840"/>
            <a:ext cx="11453438" cy="4961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915572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Template2007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GM Font Theme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GIGPresentationTemplate v2-02" id="{52F7CA9F-1DFB-4167-8EE2-F6FF0FCEB9DD}" vid="{84687C96-FB4E-49BB-A5F4-5386D7F428D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AGIGPresentationTemplate v2-03</Template>
  <TotalTime>3186</TotalTime>
  <Words>287</Words>
  <Application>Microsoft Office PowerPoint</Application>
  <PresentationFormat>Widescreen</PresentationFormat>
  <Paragraphs>21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Tahoma</vt:lpstr>
      <vt:lpstr>Wingdings</vt:lpstr>
      <vt:lpstr>PresentationTemplate2007</vt:lpstr>
      <vt:lpstr>Hydrogen blend target analysis</vt:lpstr>
      <vt:lpstr>Hydrogen blending into gas distribution networks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Australian Gas Infrastructure Group</dc:title>
  <dc:creator>Kristin Raman</dc:creator>
  <cp:lastModifiedBy>Fiona Simon</cp:lastModifiedBy>
  <cp:revision>126</cp:revision>
  <cp:lastPrinted>2019-02-19T21:24:54Z</cp:lastPrinted>
  <dcterms:created xsi:type="dcterms:W3CDTF">2019-02-17T08:16:11Z</dcterms:created>
  <dcterms:modified xsi:type="dcterms:W3CDTF">2020-07-22T09:54:21Z</dcterms:modified>
</cp:coreProperties>
</file>